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9" d="100"/>
          <a:sy n="79" d="100"/>
        </p:scale>
        <p:origin x="773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495EDBA-1765-4E0F-8D0E-1C8E939DBC4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500961C-FF40-4481-BBD8-4BB0F7470AE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9DC3EF1-1ABC-4469-AE92-EA18838AA7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07C0FE5-C2EC-45F4-B733-977C034588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8635845-0D60-4A0F-A1A3-2B16ED3C77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28209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3E5CF2B-34F5-41E0-80A9-5840C5D767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EA1DD84-2F3F-4C6C-8E7B-E8A55F7FDB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89CEE93-3F18-403F-BB50-289CC2E5AA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EC6AE3C-0B1E-4D43-A429-F17D5C76FC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869B920-2338-484D-B93C-067F7DE5EF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30254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EF02079C-A498-4150-B316-05312656967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534970A-B17B-43BF-8953-6FBB3EB6E3D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EB45F04-42A4-4115-AA47-E931F79694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10DE2CB-5440-4B0D-AF6B-BD1B22AFA2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C470354-6CE8-4D04-AF67-A5FDC4331E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42857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4D902E5-57D9-42BF-8144-E21822ADA5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EB820F8-8E5C-4F2F-A9BD-223C31F9B8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63DB4FB-AC39-4BE3-B520-53B8FD378D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724861D-6496-4528-AF1C-84F829A18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E5288D2-C60E-4955-AE22-55F3763CE4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40902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A70FA4-B660-44BD-84FB-98AA517E2D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0A5C72B-746E-4882-B5C4-FE40D73754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E13D9F4-D092-465E-B3F5-C98696122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F7CD8AE-D612-4908-8589-D01A0FB21B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CA75D70-484A-49A8-AD3B-E164958991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39941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D081800-5C55-4186-B3F2-5845E483B5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A78D787-5606-4142-BC14-D07FD180F6C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24BFFF8-0D9E-457C-98B9-4BA622F4DBD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890D26F-6881-4F1F-8BFF-25E9052858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9396F19-2462-477C-9442-20083477D0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C15BEA5-90EE-4C19-BC0B-FB84E8B019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29310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8BCA28E-D443-4CA2-AF71-AC470DF64B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F968436-B2E6-4D66-9FC4-163DE7498A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BDCB8304-A34D-4F21-A867-4AB55D9E63A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C279EC9-A167-45BC-93ED-C9ED47D70F3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E9469DC-8B70-420B-9C73-C94CDE6F15F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1574891-C9D3-4D08-B046-4A9259384D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0665D1A7-0345-493D-8CF1-9D0F972FC8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FE859302-49F7-4CA1-9FDC-0B7848EAC0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29249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9CF9EC-3B0D-4419-825F-E5066C86D1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66A8E12-5ECF-4A53-A354-8E21237BB4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A36DCA8-9385-4AC4-8AE0-07BE3031D7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3803ABF-4532-4558-8F82-FBFF40D2E5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25900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E6400F05-9E51-4980-AADE-7D160EA408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AC54EF2-3BE4-41D0-8B6F-38C89566D4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341B1078-EFF1-456C-8D39-70B4674066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28681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619E1B6-2D15-4635-94CA-F7A4B977D5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DA9B797-758B-4650-8C5B-110774F504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2BD5FB1-8DD9-4F35-A6B9-D1135F4E33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66217A9-F32E-435D-BDF5-26EC1DC6DF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CF0A132-B263-480D-89FF-3F98298482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2C5A0C9-22BF-462B-971B-889634DC24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69371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CB2E5FF-CB35-487D-90C3-BD71FCED21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FFCAE320-3216-4B16-A8CE-C35C3B213A1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1D28A77-CFEA-4C3C-8D52-9FCFE063933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5F87373-A534-4FFC-A725-6CDA91E88B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D84D20C-A619-44E8-99F0-8FE857DD20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727F300-3058-4A1A-9E02-E83447735C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85251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60706B2C-2285-49D0-86D5-1AF0B9AB62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8E9F833-333B-4872-A26F-2DDF034032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739155F-1C22-4AE1-A2E3-CEBEE0F0D10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709AEF-8D79-4C23-98A1-226F8F333B59}" type="datetimeFigureOut">
              <a:rPr kumimoji="1" lang="ja-JP" altLang="en-US" smtClean="0"/>
              <a:t>2020/7/26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DC25DD1-5A31-4E12-B6A6-AC6E7E1D5A7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000DFE3-97E1-4144-8B86-03C48ED0D0A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B5949A-5E4A-4BF3-87CD-B98356047C4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96612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5C4EABB-D6F0-404F-A757-D98D0EA1331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556E902A-2546-4127-80B6-D98F7A8E141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946983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</cp:coreProperties>
</file>

<file path=docProps/thumbnail.jpeg>
</file>