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pl-PL" smtClean="0"/>
              <a:t>10/30/2013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Notatki Symbol zastępcz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atki Symbol zastępcz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pl-PL" smtClean="0"/>
              <a:t>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 smtClean="0"/>
              <a:t>Kliknij, aby edytować styl wzorca podtytułu</a:t>
            </a:r>
            <a:endParaRPr lang="pl-PL" dirty="0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obrazu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 smtClean="0"/>
              <a:t>Click icon to add picture</a:t>
            </a:r>
            <a:endParaRPr lang="pl-PL" dirty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