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format på underrubrik i bakgrunden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innehålls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8" name="Platshållare för sidfo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3" name="Platshållare för sidfo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ehåll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bild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